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9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CS 410 </a:t>
            </a:r>
            <a:r>
              <a:rPr lang="mr-IN" sz="6000" dirty="0" smtClean="0"/>
              <a:t>–</a:t>
            </a:r>
            <a:r>
              <a:rPr lang="en-US" sz="6000" dirty="0" smtClean="0"/>
              <a:t> Sentiment Analysis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5128" y="3886680"/>
            <a:ext cx="6831673" cy="1086237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charset="0"/>
              <a:buChar char="•"/>
            </a:pPr>
            <a:r>
              <a:rPr lang="en-US" dirty="0"/>
              <a:t>Liu, Ling-</a:t>
            </a:r>
            <a:r>
              <a:rPr lang="en-US" dirty="0" err="1"/>
              <a:t>Hsi</a:t>
            </a:r>
            <a:r>
              <a:rPr lang="en-US" dirty="0"/>
              <a:t> (lhliu2@illinois.edu)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Nishant </a:t>
            </a:r>
            <a:r>
              <a:rPr lang="en-US" dirty="0"/>
              <a:t>Gulgulia (nishant9@illinois.edu) </a:t>
            </a:r>
            <a:endParaRPr lang="en-US" dirty="0" smtClean="0"/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Pradeep </a:t>
            </a:r>
            <a:r>
              <a:rPr lang="en-US" dirty="0"/>
              <a:t>Khandelwal (pk5@illinois.edu)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4648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Introduction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0928" y="2551897"/>
            <a:ext cx="2240417" cy="2112644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5762" y="2519725"/>
            <a:ext cx="2113807" cy="214481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870928" y="5044738"/>
            <a:ext cx="2339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Pradeep Khandelwal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002511" y="5044738"/>
            <a:ext cx="2339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Nishant Gulgulia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89823" y="5032863"/>
            <a:ext cx="2339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Liu, Ling-</a:t>
            </a:r>
            <a:r>
              <a:rPr lang="en-US" dirty="0" err="1"/>
              <a:t>Hsi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199" y="2520308"/>
            <a:ext cx="1925271" cy="220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40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Sentiment analysis on political figure</a:t>
            </a:r>
          </a:p>
          <a:p>
            <a:r>
              <a:rPr lang="en-US" dirty="0" smtClean="0"/>
              <a:t>Collect tweets from twitter</a:t>
            </a:r>
          </a:p>
          <a:p>
            <a:r>
              <a:rPr lang="en-US" dirty="0" smtClean="0"/>
              <a:t>Store them and analyze</a:t>
            </a:r>
          </a:p>
          <a:p>
            <a:r>
              <a:rPr lang="en-US" dirty="0" smtClean="0"/>
              <a:t>Perform sentiment analysis </a:t>
            </a:r>
          </a:p>
          <a:p>
            <a:r>
              <a:rPr lang="en-US" dirty="0" smtClean="0"/>
              <a:t>Build dashboard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9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Understanding about NLP </a:t>
            </a:r>
          </a:p>
          <a:p>
            <a:r>
              <a:rPr lang="en-US" dirty="0" smtClean="0"/>
              <a:t>Understanding about AWS and it’s managed services Athena, </a:t>
            </a:r>
            <a:r>
              <a:rPr lang="en-US" dirty="0" err="1" smtClean="0"/>
              <a:t>QuickSight</a:t>
            </a:r>
            <a:r>
              <a:rPr lang="en-US" dirty="0" smtClean="0"/>
              <a:t>, Amazon Comprehend</a:t>
            </a:r>
          </a:p>
          <a:p>
            <a:r>
              <a:rPr lang="en-US" dirty="0" smtClean="0"/>
              <a:t>Build generic framework to analyze sentiment analysis</a:t>
            </a:r>
          </a:p>
          <a:p>
            <a:r>
              <a:rPr lang="en-US" dirty="0" smtClean="0"/>
              <a:t>Understand advantages and limitations of managed services like AWS Comprehend</a:t>
            </a:r>
            <a:endParaRPr lang="en-US" dirty="0"/>
          </a:p>
          <a:p>
            <a:r>
              <a:rPr lang="en-US" dirty="0" smtClean="0"/>
              <a:t>Build working model of sentiment analysis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4293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Diagram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171700"/>
            <a:ext cx="9749642" cy="369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03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cs_410_final_recording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06763" y="2286000"/>
            <a:ext cx="5730875" cy="3581400"/>
          </a:xfrm>
        </p:spPr>
      </p:pic>
    </p:spTree>
    <p:extLst>
      <p:ext uri="{BB962C8B-B14F-4D97-AF65-F5344CB8AC3E}">
        <p14:creationId xmlns:p14="http://schemas.microsoft.com/office/powerpoint/2010/main" val="568298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Enhancements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Explore other managed services with similar dataset</a:t>
            </a:r>
          </a:p>
          <a:p>
            <a:r>
              <a:rPr lang="en-US" dirty="0" smtClean="0"/>
              <a:t>Build complete server-less </a:t>
            </a:r>
            <a:r>
              <a:rPr lang="en-US" dirty="0" smtClean="0"/>
              <a:t>infrastructure</a:t>
            </a:r>
          </a:p>
          <a:p>
            <a:r>
              <a:rPr lang="en-US" dirty="0" smtClean="0"/>
              <a:t>Add amazon Kinesis and Glue to provide real time streaming and sentiment analysis</a:t>
            </a:r>
          </a:p>
          <a:p>
            <a:r>
              <a:rPr lang="en-US" dirty="0" smtClean="0"/>
              <a:t>Containeriz</a:t>
            </a:r>
            <a:r>
              <a:rPr lang="en-US" dirty="0" smtClean="0"/>
              <a:t>e solution and add to </a:t>
            </a:r>
            <a:r>
              <a:rPr lang="en-US" dirty="0" err="1" smtClean="0"/>
              <a:t>fargate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867801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112</TotalTime>
  <Words>125</Words>
  <Application>Microsoft Macintosh PowerPoint</Application>
  <PresentationFormat>Widescreen</PresentationFormat>
  <Paragraphs>27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Franklin Gothic Book</vt:lpstr>
      <vt:lpstr>Mangal</vt:lpstr>
      <vt:lpstr>Arial</vt:lpstr>
      <vt:lpstr>Crop</vt:lpstr>
      <vt:lpstr>CS 410 – Sentiment Analysis</vt:lpstr>
      <vt:lpstr>Team Introduction</vt:lpstr>
      <vt:lpstr>Project Overview</vt:lpstr>
      <vt:lpstr>Goal</vt:lpstr>
      <vt:lpstr>Architecture Diagram</vt:lpstr>
      <vt:lpstr>Demo</vt:lpstr>
      <vt:lpstr>Future Enhancements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410 – Sentiment Analysis</dc:title>
  <dc:creator>Khandelwal, Pradeep</dc:creator>
  <cp:lastModifiedBy>Khandelwal, Pradeep</cp:lastModifiedBy>
  <cp:revision>19</cp:revision>
  <dcterms:created xsi:type="dcterms:W3CDTF">2018-12-08T16:51:59Z</dcterms:created>
  <dcterms:modified xsi:type="dcterms:W3CDTF">2018-12-09T04:50:57Z</dcterms:modified>
</cp:coreProperties>
</file>

<file path=docProps/thumbnail.jpeg>
</file>